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36"/>
  </p:handoutMasterIdLst>
  <p:sldIdLst>
    <p:sldId id="256" r:id="rId2"/>
    <p:sldId id="289" r:id="rId3"/>
    <p:sldId id="272" r:id="rId4"/>
    <p:sldId id="274" r:id="rId5"/>
    <p:sldId id="257" r:id="rId6"/>
    <p:sldId id="273" r:id="rId7"/>
    <p:sldId id="280" r:id="rId8"/>
    <p:sldId id="281" r:id="rId9"/>
    <p:sldId id="279" r:id="rId10"/>
    <p:sldId id="278" r:id="rId11"/>
    <p:sldId id="275" r:id="rId12"/>
    <p:sldId id="276" r:id="rId13"/>
    <p:sldId id="27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82" r:id="rId26"/>
    <p:sldId id="283" r:id="rId27"/>
    <p:sldId id="284" r:id="rId28"/>
    <p:sldId id="285" r:id="rId29"/>
    <p:sldId id="286" r:id="rId30"/>
    <p:sldId id="287" r:id="rId31"/>
    <p:sldId id="269" r:id="rId32"/>
    <p:sldId id="270" r:id="rId33"/>
    <p:sldId id="271" r:id="rId34"/>
    <p:sldId id="288" r:id="rId35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6" d="100"/>
          <a:sy n="96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2AF6-EB30-4D32-973D-335A61F33402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8704-B9AD-4131-BC85-C0D2610E9B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22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73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35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33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01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87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89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39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0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9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85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60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03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28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86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01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1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943A-A077-4306-9792-A355544B7E83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C3DF08-1652-4825-A261-DD82CF04D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1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po.nl/bio-bits-bovenbouw-ecologie/12-09-2012/NPS_1207100#0:0: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130594" y="236100"/>
            <a:ext cx="5826719" cy="1646302"/>
          </a:xfrm>
        </p:spPr>
        <p:txBody>
          <a:bodyPr/>
          <a:lstStyle/>
          <a:p>
            <a:pPr algn="l"/>
            <a:r>
              <a:rPr lang="nl-NL" dirty="0" smtClean="0"/>
              <a:t>Populatiebeheer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30593" y="2130594"/>
            <a:ext cx="5826719" cy="1096899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Muskusratten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Vang- en terugvangmethode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77" y="3383281"/>
            <a:ext cx="2854813" cy="234502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885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0592"/>
            <a:ext cx="6347713" cy="1320800"/>
          </a:xfrm>
        </p:spPr>
        <p:txBody>
          <a:bodyPr/>
          <a:lstStyle/>
          <a:p>
            <a:r>
              <a:rPr lang="nl-NL" dirty="0" smtClean="0"/>
              <a:t>Muskusratten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028967"/>
            <a:ext cx="4354287" cy="548411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891349" y="261257"/>
            <a:ext cx="2730137" cy="619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Vragen: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-Waarom wordt het uitgedrukt in aantal vangsten per km watergang? </a:t>
            </a:r>
          </a:p>
          <a:p>
            <a:pPr algn="ctr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In Duitsland wordt de muskusrat niet actief bestrijd. Wat betekent dit voor de waterschappen in het oosten van ons land? 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- Zie je dit terug in de grafiek?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533964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3259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9" y="503583"/>
            <a:ext cx="8396435" cy="553778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5985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8569"/>
            <a:ext cx="7580949" cy="6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Als er meer gevangen wordt kan dat twee oorzaken hebben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Er is meer of beter gezocht</a:t>
            </a:r>
          </a:p>
          <a:p>
            <a:r>
              <a:rPr lang="nl-NL" sz="2800" dirty="0" smtClean="0"/>
              <a:t>Er zijn meer dieren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1493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0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6612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0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924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-97972"/>
            <a:ext cx="9238400" cy="69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7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3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weet waarom de beverrat en de muskusrat worden bestreden door de waterschappen. </a:t>
            </a:r>
          </a:p>
          <a:p>
            <a:r>
              <a:rPr lang="nl-NL" dirty="0" smtClean="0"/>
              <a:t>Je weet hoe de grootte van een populatie kan worden bepaald door de vang- en terugvangmethode. 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7224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02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7262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"/>
            <a:ext cx="9144000" cy="682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7373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703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1354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6" y="470263"/>
            <a:ext cx="8925708" cy="58147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26261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285"/>
            <a:ext cx="8927525" cy="470307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7178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1" y="609600"/>
            <a:ext cx="8415064" cy="537904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53289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076325"/>
            <a:ext cx="8124825" cy="470535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7244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9" y="501150"/>
            <a:ext cx="8294550" cy="55402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137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Biologie</a:t>
            </a:r>
          </a:p>
          <a:p>
            <a:pPr lvl="1"/>
            <a:r>
              <a:rPr lang="nl-NL" dirty="0" smtClean="0"/>
              <a:t>Ecologie</a:t>
            </a:r>
          </a:p>
          <a:p>
            <a:pPr lvl="2"/>
            <a:r>
              <a:rPr lang="nl-NL" dirty="0" smtClean="0"/>
              <a:t>Populatiebeheer</a:t>
            </a:r>
          </a:p>
          <a:p>
            <a:pPr lvl="2"/>
            <a:endParaRPr lang="nl-NL" dirty="0"/>
          </a:p>
          <a:p>
            <a:r>
              <a:rPr lang="nl-NL" dirty="0" smtClean="0"/>
              <a:t>Ongediertebestrijding</a:t>
            </a:r>
            <a:endParaRPr lang="nl-NL" dirty="0"/>
          </a:p>
          <a:p>
            <a:pPr lvl="1"/>
            <a:r>
              <a:rPr lang="nl-NL" dirty="0" smtClean="0"/>
              <a:t>Muskusratten</a:t>
            </a:r>
            <a:endParaRPr lang="nl-NL" dirty="0"/>
          </a:p>
          <a:p>
            <a:pPr lvl="2"/>
            <a:r>
              <a:rPr lang="nl-NL" dirty="0" smtClean="0"/>
              <a:t>Bestrijding door waterschappen</a:t>
            </a:r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29536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3" y="1270000"/>
            <a:ext cx="8587437" cy="417875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90795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" y="266952"/>
            <a:ext cx="9065313" cy="16663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436"/>
            <a:ext cx="9117565" cy="14223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25395"/>
            <a:ext cx="9117565" cy="64932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76373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0422"/>
            <a:ext cx="6191250" cy="37433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3617391"/>
            <a:ext cx="6048375" cy="273367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0337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88199"/>
            <a:ext cx="7965445" cy="568784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79144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bestrijden we de muskusrat?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Muskus- en beverratten graven uitgebreide gangenstelsels in dijken en oevers en vormen daardoor een bedreiging voor de waterveiligheid. De schade die door muskus- en beverratten veroorzaakt wordt, is op dit moment alleen te voorkomen </a:t>
            </a:r>
            <a:r>
              <a:rPr lang="nl-NL" dirty="0" smtClean="0"/>
              <a:t>door </a:t>
            </a:r>
            <a:r>
              <a:rPr lang="nl-NL" dirty="0"/>
              <a:t>de muskusratpopulatie zo klein mogelijk te houden. Dit is een taak van de waterschappen.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http</a:t>
            </a:r>
            <a:r>
              <a:rPr lang="nl-NL" dirty="0"/>
              <a:t>://biologiepagina.nl/Oefeningen/Merkenterugvangen/merkenterugvangen.htm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8098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bepaal je de grote van een populatie?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2" y="2328590"/>
            <a:ext cx="3907900" cy="32100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15" y="2328590"/>
            <a:ext cx="4533900" cy="33242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5659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9811" y="2159962"/>
            <a:ext cx="6447501" cy="3466849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www.npo.nl/bio-bits-bovenbouw-ecologie/12-09-2012/NPS_1207100#0:0:0</a:t>
            </a:r>
            <a:endParaRPr lang="nl-NL" dirty="0" smtClean="0"/>
          </a:p>
          <a:p>
            <a:r>
              <a:rPr lang="nl-NL" dirty="0" smtClean="0"/>
              <a:t>Deze film gaat over exoten</a:t>
            </a:r>
          </a:p>
          <a:p>
            <a:r>
              <a:rPr lang="nl-NL" dirty="0" smtClean="0"/>
              <a:t>Waarom kunnen exoten grote gevolgen hebben? </a:t>
            </a:r>
          </a:p>
          <a:p>
            <a:r>
              <a:rPr lang="nl-NL" dirty="0" smtClean="0"/>
              <a:t>Waarom neemt het aantal exoten toe?</a:t>
            </a:r>
          </a:p>
          <a:p>
            <a:r>
              <a:rPr lang="nl-NL" dirty="0" smtClean="0"/>
              <a:t>Waarom is dit juist voor eilanden als de Galapagos een probleem? </a:t>
            </a:r>
          </a:p>
          <a:p>
            <a:r>
              <a:rPr lang="nl-NL" dirty="0" smtClean="0"/>
              <a:t>Waarom bouwden boeren een dingo hek? </a:t>
            </a:r>
          </a:p>
          <a:p>
            <a:r>
              <a:rPr lang="nl-NL" dirty="0" smtClean="0"/>
              <a:t>Waarom zijn sommige giftige reuzenpadden juist in Australië gevaarlijk voor de levensgemeenschap?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38" y="194469"/>
            <a:ext cx="3121819" cy="173593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2952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Populatie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533574"/>
            <a:ext cx="6347714" cy="2322810"/>
          </a:xfrm>
        </p:spPr>
        <p:txBody>
          <a:bodyPr>
            <a:normAutofit/>
          </a:bodyPr>
          <a:lstStyle/>
          <a:p>
            <a:r>
              <a:rPr lang="nl-NL" sz="2800" dirty="0"/>
              <a:t>Een </a:t>
            </a:r>
            <a:r>
              <a:rPr lang="nl-NL" sz="2800" b="1" dirty="0"/>
              <a:t>populatie</a:t>
            </a:r>
            <a:r>
              <a:rPr lang="nl-NL" sz="2800" dirty="0"/>
              <a:t> is een groep organismen van dezelfde soort die niet in tijd of plaats van elkaar gescheiden zijn en dus met elkaar kunnen voortplanten.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5594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937"/>
          </a:xfrm>
        </p:spPr>
        <p:txBody>
          <a:bodyPr/>
          <a:lstStyle/>
          <a:p>
            <a:r>
              <a:rPr lang="nl-NL" dirty="0" smtClean="0"/>
              <a:t>Muskusratten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74333"/>
            <a:ext cx="6457407" cy="487808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9579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bestrijden we de muskusrat?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Muskus- en beverratten graven uitgebreide gangenstelsels in dijken en oevers en vormen daardoor een bedreiging voor de waterveiligheid. De schade die door muskus- en beverratten veroorzaakt wordt, is op dit moment alleen te voorkomen door </a:t>
            </a:r>
            <a:r>
              <a:rPr lang="nl-NL" sz="2400" dirty="0" smtClean="0"/>
              <a:t>de </a:t>
            </a:r>
            <a:r>
              <a:rPr lang="nl-NL" sz="2400" dirty="0"/>
              <a:t>muskusratpopulatie zo klein mogelijk te houden. Dit is een taak van de waterschappen. 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5598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vangsten per km per 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53066"/>
            <a:ext cx="6348662" cy="374140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6351066"/>
            <a:ext cx="9144000" cy="3240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Waterketen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018694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215</Words>
  <Application>Microsoft Office PowerPoint</Application>
  <PresentationFormat>Diavoorstelling (4:3)</PresentationFormat>
  <Paragraphs>65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</vt:lpstr>
      <vt:lpstr>Populatiebeheer</vt:lpstr>
      <vt:lpstr>PowerPoint-presentatie</vt:lpstr>
      <vt:lpstr>Biologie</vt:lpstr>
      <vt:lpstr>Hoe bepaal je de grote van een populatie? </vt:lpstr>
      <vt:lpstr>Ecologie</vt:lpstr>
      <vt:lpstr>Populatie</vt:lpstr>
      <vt:lpstr>Muskusratten</vt:lpstr>
      <vt:lpstr>Waarom bestrijden we de muskusrat? </vt:lpstr>
      <vt:lpstr>Aantal vangsten per km per jaar</vt:lpstr>
      <vt:lpstr>Muskusratten</vt:lpstr>
      <vt:lpstr>PowerPoint-presentatie</vt:lpstr>
      <vt:lpstr>PowerPoint-presentatie</vt:lpstr>
      <vt:lpstr>Als er meer gevangen wordt kan dat twee oorzaken hebben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bestrijden we de muskusrat? </vt:lpstr>
    </vt:vector>
  </TitlesOfParts>
  <Company>Wellantcollege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Biologieles</dc:title>
  <dc:creator>Tom Lievense</dc:creator>
  <cp:lastModifiedBy>Tom Lievense</cp:lastModifiedBy>
  <cp:revision>11</cp:revision>
  <cp:lastPrinted>2017-12-11T11:28:29Z</cp:lastPrinted>
  <dcterms:created xsi:type="dcterms:W3CDTF">2017-12-11T09:46:34Z</dcterms:created>
  <dcterms:modified xsi:type="dcterms:W3CDTF">2018-02-13T07:30:06Z</dcterms:modified>
</cp:coreProperties>
</file>